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81" r:id="rId1"/>
  </p:sldMasterIdLst>
  <p:sldIdLst>
    <p:sldId id="256" r:id="rId2"/>
    <p:sldId id="258" r:id="rId3"/>
    <p:sldId id="259" r:id="rId4"/>
    <p:sldId id="260" r:id="rId5"/>
    <p:sldId id="263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na Ulukaya" initials="SU" lastIdx="2" clrIdx="0">
    <p:extLst>
      <p:ext uri="{19B8F6BF-5375-455C-9EA6-DF929625EA0E}">
        <p15:presenceInfo xmlns:p15="http://schemas.microsoft.com/office/powerpoint/2012/main" userId="ae80472bfa0d65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17T00:46:43.131" idx="2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40196-0B19-4C4A-9F01-045307E5B879}" type="datetimeFigureOut">
              <a:rPr lang="tr-TR" smtClean="0"/>
              <a:t>17.01.2020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0BFE-F306-46BC-99E6-DEDC1760BAC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8263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40196-0B19-4C4A-9F01-045307E5B879}" type="datetimeFigureOut">
              <a:rPr lang="tr-TR" smtClean="0"/>
              <a:t>17.01.2020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0BFE-F306-46BC-99E6-DEDC1760BAC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1903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40196-0B19-4C4A-9F01-045307E5B879}" type="datetimeFigureOut">
              <a:rPr lang="tr-TR" smtClean="0"/>
              <a:t>17.01.2020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0BFE-F306-46BC-99E6-DEDC1760BAC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6440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40196-0B19-4C4A-9F01-045307E5B879}" type="datetimeFigureOut">
              <a:rPr lang="tr-TR" smtClean="0"/>
              <a:t>17.01.2020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0BFE-F306-46BC-99E6-DEDC1760BAC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3163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40196-0B19-4C4A-9F01-045307E5B879}" type="datetimeFigureOut">
              <a:rPr lang="tr-TR" smtClean="0"/>
              <a:t>17.01.2020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0BFE-F306-46BC-99E6-DEDC1760BAC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86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40196-0B19-4C4A-9F01-045307E5B879}" type="datetimeFigureOut">
              <a:rPr lang="tr-TR" smtClean="0"/>
              <a:t>17.01.2020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0BFE-F306-46BC-99E6-DEDC1760BAC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9508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40196-0B19-4C4A-9F01-045307E5B879}" type="datetimeFigureOut">
              <a:rPr lang="tr-TR" smtClean="0"/>
              <a:t>17.01.2020</a:t>
            </a:fld>
            <a:endParaRPr lang="tr-T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0BFE-F306-46BC-99E6-DEDC1760BAC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1489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40196-0B19-4C4A-9F01-045307E5B879}" type="datetimeFigureOut">
              <a:rPr lang="tr-TR" smtClean="0"/>
              <a:t>17.01.2020</a:t>
            </a:fld>
            <a:endParaRPr lang="tr-T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0BFE-F306-46BC-99E6-DEDC1760BAC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4437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40196-0B19-4C4A-9F01-045307E5B879}" type="datetimeFigureOut">
              <a:rPr lang="tr-TR" smtClean="0"/>
              <a:t>17.01.2020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0BFE-F306-46BC-99E6-DEDC1760BAC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6045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40196-0B19-4C4A-9F01-045307E5B879}" type="datetimeFigureOut">
              <a:rPr lang="tr-TR" smtClean="0"/>
              <a:t>17.01.2020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0BFE-F306-46BC-99E6-DEDC1760BAC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8975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40196-0B19-4C4A-9F01-045307E5B879}" type="datetimeFigureOut">
              <a:rPr lang="tr-TR" smtClean="0"/>
              <a:t>17.01.2020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20BFE-F306-46BC-99E6-DEDC1760BAC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2440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2740196-0B19-4C4A-9F01-045307E5B879}" type="datetimeFigureOut">
              <a:rPr lang="tr-TR" smtClean="0"/>
              <a:t>17.01.2020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4220BFE-F306-46BC-99E6-DEDC1760BAC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0587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2" r:id="rId1"/>
    <p:sldLayoutId id="2147484483" r:id="rId2"/>
    <p:sldLayoutId id="2147484484" r:id="rId3"/>
    <p:sldLayoutId id="2147484485" r:id="rId4"/>
    <p:sldLayoutId id="2147484486" r:id="rId5"/>
    <p:sldLayoutId id="2147484487" r:id="rId6"/>
    <p:sldLayoutId id="2147484488" r:id="rId7"/>
    <p:sldLayoutId id="2147484489" r:id="rId8"/>
    <p:sldLayoutId id="2147484490" r:id="rId9"/>
    <p:sldLayoutId id="2147484491" r:id="rId10"/>
    <p:sldLayoutId id="21474844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>
            <a:extLst>
              <a:ext uri="{FF2B5EF4-FFF2-40B4-BE49-F238E27FC236}">
                <a16:creationId xmlns:a16="http://schemas.microsoft.com/office/drawing/2014/main" id="{9907AA05-EAAF-425D-9EB5-9C006627FB98}"/>
              </a:ext>
            </a:extLst>
          </p:cNvPr>
          <p:cNvSpPr txBox="1"/>
          <p:nvPr/>
        </p:nvSpPr>
        <p:spPr>
          <a:xfrm>
            <a:off x="9509760" y="982176"/>
            <a:ext cx="254625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SENA NUR ULUKAYA</a:t>
            </a:r>
          </a:p>
          <a:p>
            <a:pPr algn="ctr"/>
            <a:endParaRPr lang="tr-T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tr-T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GÖKBEY GAZİ KESKİN</a:t>
            </a:r>
          </a:p>
          <a:p>
            <a:pPr algn="ctr"/>
            <a:endParaRPr lang="tr-T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tr-T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EMRE SEZER</a:t>
            </a:r>
          </a:p>
          <a:p>
            <a:pPr algn="ctr"/>
            <a:endParaRPr lang="tr-T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tr-T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YUNUS SEFA BAYRAK</a:t>
            </a:r>
          </a:p>
          <a:p>
            <a:pPr algn="ctr"/>
            <a:endParaRPr lang="tr-T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tr-T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BİLAL YALÇINKAYA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278C0AB0-DBC8-49FC-989D-EC2115C07A3C}"/>
              </a:ext>
            </a:extLst>
          </p:cNvPr>
          <p:cNvSpPr txBox="1"/>
          <p:nvPr/>
        </p:nvSpPr>
        <p:spPr>
          <a:xfrm>
            <a:off x="520943" y="2459503"/>
            <a:ext cx="82718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CSE </a:t>
            </a:r>
            <a:r>
              <a:rPr lang="tr-TR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101</a:t>
            </a:r>
            <a:r>
              <a:rPr lang="tr-TR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TERM PROJECT:</a:t>
            </a:r>
          </a:p>
          <a:p>
            <a:pPr algn="ctr"/>
            <a:r>
              <a:rPr lang="tr-TR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CONSOLE SNAKE GAME V1.5</a:t>
            </a:r>
          </a:p>
        </p:txBody>
      </p:sp>
    </p:spTree>
    <p:extLst>
      <p:ext uri="{BB962C8B-B14F-4D97-AF65-F5344CB8AC3E}">
        <p14:creationId xmlns:p14="http://schemas.microsoft.com/office/powerpoint/2010/main" val="3198842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B2AFE1D-F30D-449E-BF85-65F0EA257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-100" dirty="0"/>
              <a:t>WE REMADE THE LEGENDARY SNAKE GAME OF NOKIA 3310!</a:t>
            </a:r>
            <a:endParaRPr lang="tr-TR" dirty="0"/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34B9AD63-1088-4FAB-BC58-66B7A68BA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94345" y="-460555"/>
            <a:ext cx="4370606" cy="776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A664E2F-9B04-4373-9BEC-B66C25D1F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pPr algn="ctr"/>
            <a:r>
              <a:rPr lang="tr-TR" dirty="0"/>
              <a:t>HERE ARE SOME STEPS: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823EBFA-6CA6-4997-A23B-E137EAC79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89" r="13581" b="12663"/>
          <a:stretch/>
        </p:blipFill>
        <p:spPr>
          <a:xfrm>
            <a:off x="3583019" y="1774262"/>
            <a:ext cx="3685736" cy="3300330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7C9FB82-6E0F-4A43-B9B7-EC5CD0B266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" t="25236" r="-274" b="7672"/>
          <a:stretch/>
        </p:blipFill>
        <p:spPr>
          <a:xfrm>
            <a:off x="7651373" y="1774262"/>
            <a:ext cx="3685736" cy="33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7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135AC11-4BBC-4863-928C-DD27DE9A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FIRST TRIES</a:t>
            </a:r>
            <a:br>
              <a:rPr lang="tr-TR" dirty="0"/>
            </a:br>
            <a:r>
              <a:rPr lang="tr-TR" dirty="0">
                <a:sym typeface="Wingdings" panose="05000000000000000000" pitchFamily="2" charset="2"/>
              </a:rPr>
              <a:t></a:t>
            </a:r>
            <a:endParaRPr lang="tr-TR" dirty="0"/>
          </a:p>
        </p:txBody>
      </p:sp>
      <p:pic>
        <p:nvPicPr>
          <p:cNvPr id="8" name="WhatsApp Video 2020-01-12 at 22.51.36">
            <a:hlinkClick r:id="" action="ppaction://media"/>
            <a:extLst>
              <a:ext uri="{FF2B5EF4-FFF2-40B4-BE49-F238E27FC236}">
                <a16:creationId xmlns:a16="http://schemas.microsoft.com/office/drawing/2014/main" id="{1BEFBCEA-9E51-42EC-B19C-C3CBB6102405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9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8385" y="820269"/>
            <a:ext cx="2947482" cy="5207326"/>
          </a:xfrm>
        </p:spPr>
      </p:pic>
      <p:pic>
        <p:nvPicPr>
          <p:cNvPr id="3" name="WhatsApp Video 2020-01-12 at 22.52.55">
            <a:hlinkClick r:id="" action="ppaction://media"/>
            <a:extLst>
              <a:ext uri="{FF2B5EF4-FFF2-40B4-BE49-F238E27FC236}">
                <a16:creationId xmlns:a16="http://schemas.microsoft.com/office/drawing/2014/main" id="{D43D1877-8079-4890-9D43-1389B1C359E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489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03851" y="820269"/>
            <a:ext cx="2947482" cy="52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4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0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1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0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20D51FD-2C4A-4963-994B-7A1FC548D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HERE’S THE LAST VERSION OF THE SNAKE GAME</a:t>
            </a:r>
            <a:br>
              <a:rPr lang="tr-TR" dirty="0"/>
            </a:br>
            <a:r>
              <a:rPr lang="tr-TR" dirty="0">
                <a:sym typeface="Wingdings" panose="05000000000000000000" pitchFamily="2" charset="2"/>
              </a:rPr>
              <a:t>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4075CD7-DBD4-4F89-A1C9-517BA74E7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" b="10156"/>
          <a:stretch/>
        </p:blipFill>
        <p:spPr>
          <a:xfrm>
            <a:off x="3922644" y="773307"/>
            <a:ext cx="3432313" cy="5311386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31ACBCB-3A14-4A4B-8CC3-8203B5B036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0"/>
          <a:stretch/>
        </p:blipFill>
        <p:spPr>
          <a:xfrm>
            <a:off x="8077200" y="768735"/>
            <a:ext cx="3432313" cy="531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2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B2AFE1D-F30D-449E-BF85-65F0EA257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YOU WILL FEEL NOSTALGIC AND HAVE FUN WHILE PLAYING WITH IT!</a:t>
            </a:r>
          </a:p>
        </p:txBody>
      </p:sp>
      <p:pic>
        <p:nvPicPr>
          <p:cNvPr id="4" name="WhatsApp Video 2020-01-17 at 00.41.42">
            <a:hlinkClick r:id="" action="ppaction://media"/>
            <a:extLst>
              <a:ext uri="{FF2B5EF4-FFF2-40B4-BE49-F238E27FC236}">
                <a16:creationId xmlns:a16="http://schemas.microsoft.com/office/drawing/2014/main" id="{559F3D84-A24D-4827-AB53-BB01FFCCA4E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5339972" y="-542209"/>
            <a:ext cx="4362563" cy="79332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4632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59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90EB472E-7CA6-4C2D-81E9-CD39A44F0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AE0A0486-F672-4FEF-A0A9-E6C3B7E3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3289875" cy="5334001"/>
          </a:xfrm>
          <a:prstGeom prst="rect">
            <a:avLst/>
          </a:prstGeom>
          <a:solidFill>
            <a:srgbClr val="C8C8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4689BC21-5566-4B70-91EA-44B4299CB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1870" y="761999"/>
            <a:ext cx="8790301" cy="3810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D62339E1-5FAB-41CE-B4C3-B7D9D96E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622" y="1298448"/>
            <a:ext cx="7187529" cy="2951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spc="-100" dirty="0"/>
              <a:t>THANK YOU FOR LISTENING!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1FCE6A-97BC-41EB-809A-50936E0F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00889" y="4684418"/>
            <a:ext cx="8801282" cy="1411582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692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Çerçeve">
  <a:themeElements>
    <a:clrScheme name="Çerçev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Çerçev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Çerçev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64</Words>
  <Application>Microsoft Office PowerPoint</Application>
  <PresentationFormat>Geniş ekran</PresentationFormat>
  <Paragraphs>17</Paragraphs>
  <Slides>7</Slides>
  <Notes>0</Notes>
  <HiddenSlides>0</HiddenSlides>
  <MMClips>3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1" baseType="lpstr">
      <vt:lpstr>Calibri</vt:lpstr>
      <vt:lpstr>Corbel</vt:lpstr>
      <vt:lpstr>Wingdings 2</vt:lpstr>
      <vt:lpstr>Çerçeve</vt:lpstr>
      <vt:lpstr>PowerPoint Sunusu</vt:lpstr>
      <vt:lpstr>WE REMADE THE LEGENDARY SNAKE GAME OF NOKIA 3310!</vt:lpstr>
      <vt:lpstr>HERE ARE SOME STEPS:</vt:lpstr>
      <vt:lpstr>FIRST TRIES </vt:lpstr>
      <vt:lpstr>HERE’S THE LAST VERSION OF THE SNAKE GAME </vt:lpstr>
      <vt:lpstr>YOU WILL FEEL NOSTALGIC AND HAVE FUN WHILE PLAYING WITH IT!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Sena Ulukaya</dc:creator>
  <cp:lastModifiedBy> </cp:lastModifiedBy>
  <cp:revision>8</cp:revision>
  <dcterms:created xsi:type="dcterms:W3CDTF">2020-01-16T19:31:22Z</dcterms:created>
  <dcterms:modified xsi:type="dcterms:W3CDTF">2020-01-17T11:59:10Z</dcterms:modified>
</cp:coreProperties>
</file>